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8716C-E694-4813-A202-1A7192B9C692}" type="datetimeFigureOut">
              <a:rPr lang="ru-RU" smtClean="0"/>
              <a:t>12.05.2020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36F26-C85C-499E-8697-D36796494CA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8716C-E694-4813-A202-1A7192B9C692}" type="datetimeFigureOut">
              <a:rPr lang="ru-RU" smtClean="0"/>
              <a:t>12.05.2020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36F26-C85C-499E-8697-D36796494CA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8716C-E694-4813-A202-1A7192B9C692}" type="datetimeFigureOut">
              <a:rPr lang="ru-RU" smtClean="0"/>
              <a:t>12.05.2020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36F26-C85C-499E-8697-D36796494CA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8716C-E694-4813-A202-1A7192B9C692}" type="datetimeFigureOut">
              <a:rPr lang="ru-RU" smtClean="0"/>
              <a:t>12.05.2020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36F26-C85C-499E-8697-D36796494CA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8716C-E694-4813-A202-1A7192B9C692}" type="datetimeFigureOut">
              <a:rPr lang="ru-RU" smtClean="0"/>
              <a:t>12.05.2020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36F26-C85C-499E-8697-D36796494CA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8716C-E694-4813-A202-1A7192B9C692}" type="datetimeFigureOut">
              <a:rPr lang="ru-RU" smtClean="0"/>
              <a:t>12.05.2020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36F26-C85C-499E-8697-D36796494CA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8716C-E694-4813-A202-1A7192B9C692}" type="datetimeFigureOut">
              <a:rPr lang="ru-RU" smtClean="0"/>
              <a:t>12.05.2020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36F26-C85C-499E-8697-D36796494CA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8716C-E694-4813-A202-1A7192B9C692}" type="datetimeFigureOut">
              <a:rPr lang="ru-RU" smtClean="0"/>
              <a:t>12.05.2020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36F26-C85C-499E-8697-D36796494CA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8716C-E694-4813-A202-1A7192B9C692}" type="datetimeFigureOut">
              <a:rPr lang="ru-RU" smtClean="0"/>
              <a:t>12.05.2020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36F26-C85C-499E-8697-D36796494CA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8716C-E694-4813-A202-1A7192B9C692}" type="datetimeFigureOut">
              <a:rPr lang="ru-RU" smtClean="0"/>
              <a:t>12.05.2020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36F26-C85C-499E-8697-D36796494CA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8716C-E694-4813-A202-1A7192B9C692}" type="datetimeFigureOut">
              <a:rPr lang="ru-RU" smtClean="0"/>
              <a:t>12.05.2020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36F26-C85C-499E-8697-D36796494CA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28716C-E694-4813-A202-1A7192B9C692}" type="datetimeFigureOut">
              <a:rPr lang="ru-RU" smtClean="0"/>
              <a:t>12.05.2020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136F26-C85C-499E-8697-D36796494CA3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depositphotos_196718458-stock-illustration-colorful-shapes-white-backgroun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9600" b="1" i="1" dirty="0" smtClean="0">
                <a:solidFill>
                  <a:srgbClr val="FF0000"/>
                </a:solidFill>
              </a:rPr>
              <a:t>Слова и числа</a:t>
            </a:r>
            <a:endParaRPr lang="ru-RU" sz="9600" b="1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 (43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 (44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 (45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929462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 (46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 (47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 (48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 (49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3</Words>
  <Application>Microsoft Office PowerPoint</Application>
  <PresentationFormat>Экран (4:3)</PresentationFormat>
  <Paragraphs>1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Слова и числа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Слова и числа</dc:title>
  <dc:creator>NENQ</dc:creator>
  <cp:lastModifiedBy>NENQ</cp:lastModifiedBy>
  <cp:revision>1</cp:revision>
  <dcterms:created xsi:type="dcterms:W3CDTF">2020-05-12T11:12:23Z</dcterms:created>
  <dcterms:modified xsi:type="dcterms:W3CDTF">2020-05-12T11:18:55Z</dcterms:modified>
</cp:coreProperties>
</file>